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Nunito Semi Bold"/>
      <p:regular r:id="rId16"/>
    </p:embeddedFon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PT Sans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9472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Expense Management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36173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Team Members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01395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Mayur Uparikar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48067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Shaikh Aseen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494740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Kiruthika B.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55996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Project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Mentor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7724" y="625185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Mr. Suramya Biswas Sir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1022033"/>
            <a:ext cx="6185535" cy="61855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4761" y="308050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614761" y="4023836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 intuitive expense management system designed to help middle-class users track spending, set budgets, and maintain financial control effortlessly.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6916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32152"/>
            <a:ext cx="36146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86299" y="31943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86299" y="3689866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Ensures efficiency and transparency.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932152"/>
            <a:ext cx="36146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40233" y="31943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Time-Saving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40233" y="3689866"/>
            <a:ext cx="3090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Eliminates manual tracking.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957405"/>
            <a:ext cx="7468553" cy="1402913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86299" y="52195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Budgeting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86299" y="5715119"/>
            <a:ext cx="69442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Aids in budget planning and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1032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System Modules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12626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Module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503890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Registration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970615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Authentication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437340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Dashboard Access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4230053" y="2912626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Expense Module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230053" y="3503890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 Expenses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4230053" y="3970615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Update Expenses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4230053" y="4437340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Manage Expenses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22381" y="2912626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Category Module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22381" y="3503890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Categorize Expenses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22381" y="3970615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Track Spending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1014710" y="2912626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Report Module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014710" y="3503890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Generate Reports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11014710" y="4102298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837724" y="517326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837724" y="591526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endParaRPr lang="en-US" sz="4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8553" y="635913"/>
            <a:ext cx="4077057" cy="509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Output</a:t>
            </a:r>
            <a:endParaRPr lang="en-US" sz="3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0009" y="1600319"/>
            <a:ext cx="3952280" cy="48863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733080" y="6681549"/>
            <a:ext cx="2446258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Registration Page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08553" y="7160538"/>
            <a:ext cx="6295311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1349" y="1600319"/>
            <a:ext cx="3580924" cy="40765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58682" y="5871805"/>
            <a:ext cx="2446258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Login Page 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7534156" y="6350794"/>
            <a:ext cx="6295311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7218" y="652820"/>
            <a:ext cx="5027295" cy="628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Technologies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317218" y="1841778"/>
            <a:ext cx="480655" cy="480655"/>
          </a:xfrm>
          <a:prstGeom prst="roundRect">
            <a:avLst>
              <a:gd name="adj" fmla="val 66678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694" y="1893570"/>
            <a:ext cx="301585" cy="37695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1472" y="1841778"/>
            <a:ext cx="251364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Backend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7011472" y="2283976"/>
            <a:ext cx="6788110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Java, Spring Boot, Spring JPA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6317218" y="3079790"/>
            <a:ext cx="480655" cy="480655"/>
          </a:xfrm>
          <a:prstGeom prst="roundRect">
            <a:avLst>
              <a:gd name="adj" fmla="val 66678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694" y="3131582"/>
            <a:ext cx="301585" cy="37695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1472" y="3079790"/>
            <a:ext cx="251364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Frontend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7011472" y="3521988"/>
            <a:ext cx="6788110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React.js, Bootstrap, Chart.js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6317218" y="4317802"/>
            <a:ext cx="480655" cy="480655"/>
          </a:xfrm>
          <a:prstGeom prst="roundRect">
            <a:avLst>
              <a:gd name="adj" fmla="val 66678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694" y="4369594"/>
            <a:ext cx="301585" cy="37695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1472" y="4317802"/>
            <a:ext cx="251364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7011472" y="4760000"/>
            <a:ext cx="6788110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MySQL</a:t>
            </a:r>
            <a:endParaRPr lang="en-US" sz="1650" dirty="0"/>
          </a:p>
        </p:txBody>
      </p:sp>
      <p:sp>
        <p:nvSpPr>
          <p:cNvPr id="16" name="Shape 10"/>
          <p:cNvSpPr/>
          <p:nvPr/>
        </p:nvSpPr>
        <p:spPr>
          <a:xfrm>
            <a:off x="6317218" y="5555813"/>
            <a:ext cx="480655" cy="480655"/>
          </a:xfrm>
          <a:prstGeom prst="roundRect">
            <a:avLst>
              <a:gd name="adj" fmla="val 66678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694" y="5607606"/>
            <a:ext cx="301585" cy="376952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1472" y="5555813"/>
            <a:ext cx="251364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Security</a:t>
            </a:r>
            <a:endParaRPr lang="en-US" sz="1950" dirty="0"/>
          </a:p>
        </p:txBody>
      </p:sp>
      <p:sp>
        <p:nvSpPr>
          <p:cNvPr id="19" name="Text 12"/>
          <p:cNvSpPr/>
          <p:nvPr/>
        </p:nvSpPr>
        <p:spPr>
          <a:xfrm>
            <a:off x="7011472" y="5998012"/>
            <a:ext cx="6788110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Spring Security</a:t>
            </a:r>
            <a:endParaRPr lang="en-US" sz="1650" dirty="0"/>
          </a:p>
        </p:txBody>
      </p:sp>
      <p:sp>
        <p:nvSpPr>
          <p:cNvPr id="20" name="Shape 13"/>
          <p:cNvSpPr/>
          <p:nvPr/>
        </p:nvSpPr>
        <p:spPr>
          <a:xfrm>
            <a:off x="6317218" y="6793825"/>
            <a:ext cx="480655" cy="480655"/>
          </a:xfrm>
          <a:prstGeom prst="roundRect">
            <a:avLst>
              <a:gd name="adj" fmla="val 66678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694" y="6845618"/>
            <a:ext cx="301585" cy="376952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7011472" y="6793825"/>
            <a:ext cx="267807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Tools and Technologies</a:t>
            </a:r>
            <a:endParaRPr lang="en-US" sz="1950" dirty="0"/>
          </a:p>
        </p:txBody>
      </p:sp>
      <p:sp>
        <p:nvSpPr>
          <p:cNvPr id="23" name="Text 15"/>
          <p:cNvSpPr/>
          <p:nvPr/>
        </p:nvSpPr>
        <p:spPr>
          <a:xfrm>
            <a:off x="7011472" y="7236023"/>
            <a:ext cx="6788110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Eclipse IDE, Visual Studio Code, MYSQL Workbench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1022033"/>
            <a:ext cx="6185535" cy="61855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4761" y="15305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Enhancements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614761" y="2473881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Smart Financial Management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AI integration will enable analysis of spending patterns and provide personalized budget suggestions, along with automation of recurring expenses for improved efficiency.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614761" y="4089678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Enhanced Tracking and Collaboration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Multi-currency support, bank account integration, expense sharing, and bill splitting features will streamline financial tracking and make managing group expenses more convenient.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614761" y="5705475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Accessibility and Data Security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A mobile app version will offer users on-the-go access, while cloud backup will ensure secure and reliable storage of financial data.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17873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241727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Expense Management System provides an efficient way to track and manage daily expenses. It helps users maintain a clear record of their spending, set budgets, and analyze financial patterns. By simplifying expense tracking, it promotes better financial planning and control.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66599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8896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THANK YOU</a:t>
            </a:r>
            <a:endParaRPr lang="en-US" sz="4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2025-04-10T08:21:39Z</dcterms:created>
  <dcterms:modified xsi:type="dcterms:W3CDTF">2025-04-10T08:21:39Z</dcterms:modified>
</cp:coreProperties>
</file>